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9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933"/>
    <p:restoredTop sz="94541"/>
  </p:normalViewPr>
  <p:slideViewPr>
    <p:cSldViewPr snapToGrid="0" snapToObjects="1">
      <p:cViewPr varScale="1">
        <p:scale>
          <a:sx n="97" d="100"/>
          <a:sy n="97" d="100"/>
        </p:scale>
        <p:origin x="224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png>
</file>

<file path=ppt/media/image3.png>
</file>

<file path=ppt/media/image4.jpg>
</file>

<file path=ppt/media/image5.png>
</file>

<file path=ppt/media/image6.jpg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5E1FD330-5273-9B4C-A33B-52E10F33CA64}" type="datetimeFigureOut">
              <a:rPr lang="en-US" smtClean="0"/>
              <a:t>11/30/18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029591BF-B3FE-C447-88D3-600A3EBAA6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4984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FD330-5273-9B4C-A33B-52E10F33CA64}" type="datetimeFigureOut">
              <a:rPr lang="en-US" smtClean="0"/>
              <a:t>11/30/18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591BF-B3FE-C447-88D3-600A3EBAA6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703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FD330-5273-9B4C-A33B-52E10F33CA64}" type="datetimeFigureOut">
              <a:rPr lang="en-US" smtClean="0"/>
              <a:t>11/30/18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591BF-B3FE-C447-88D3-600A3EBAA6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9401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FD330-5273-9B4C-A33B-52E10F33CA64}" type="datetimeFigureOut">
              <a:rPr lang="en-US" smtClean="0"/>
              <a:t>11/30/18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591BF-B3FE-C447-88D3-600A3EBAA6D0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701365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FD330-5273-9B4C-A33B-52E10F33CA64}" type="datetimeFigureOut">
              <a:rPr lang="en-US" smtClean="0"/>
              <a:t>11/30/18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591BF-B3FE-C447-88D3-600A3EBAA6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4968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FD330-5273-9B4C-A33B-52E10F33CA64}" type="datetimeFigureOut">
              <a:rPr lang="en-US" smtClean="0"/>
              <a:t>11/30/18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591BF-B3FE-C447-88D3-600A3EBAA6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3802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FD330-5273-9B4C-A33B-52E10F33CA64}" type="datetimeFigureOut">
              <a:rPr lang="en-US" smtClean="0"/>
              <a:t>11/30/18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591BF-B3FE-C447-88D3-600A3EBAA6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8227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FD330-5273-9B4C-A33B-52E10F33CA64}" type="datetimeFigureOut">
              <a:rPr lang="en-US" smtClean="0"/>
              <a:t>11/30/18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591BF-B3FE-C447-88D3-600A3EBAA6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0072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FD330-5273-9B4C-A33B-52E10F33CA64}" type="datetimeFigureOut">
              <a:rPr lang="en-US" smtClean="0"/>
              <a:t>11/30/18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591BF-B3FE-C447-88D3-600A3EBAA6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3929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FD330-5273-9B4C-A33B-52E10F33CA64}" type="datetimeFigureOut">
              <a:rPr lang="en-US" smtClean="0"/>
              <a:t>11/30/18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591BF-B3FE-C447-88D3-600A3EBAA6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5287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FD330-5273-9B4C-A33B-52E10F33CA64}" type="datetimeFigureOut">
              <a:rPr lang="en-US" smtClean="0"/>
              <a:t>11/30/18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591BF-B3FE-C447-88D3-600A3EBAA6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8150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FD330-5273-9B4C-A33B-52E10F33CA64}" type="datetimeFigureOut">
              <a:rPr lang="en-US" smtClean="0"/>
              <a:t>11/30/18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591BF-B3FE-C447-88D3-600A3EBAA6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3061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FD330-5273-9B4C-A33B-52E10F33CA64}" type="datetimeFigureOut">
              <a:rPr lang="en-US" smtClean="0"/>
              <a:t>11/30/18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591BF-B3FE-C447-88D3-600A3EBAA6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740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FD330-5273-9B4C-A33B-52E10F33CA64}" type="datetimeFigureOut">
              <a:rPr lang="en-US" smtClean="0"/>
              <a:t>11/30/18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591BF-B3FE-C447-88D3-600A3EBAA6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8873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FD330-5273-9B4C-A33B-52E10F33CA64}" type="datetimeFigureOut">
              <a:rPr lang="en-US" smtClean="0"/>
              <a:t>11/30/18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591BF-B3FE-C447-88D3-600A3EBAA6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8525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FD330-5273-9B4C-A33B-52E10F33CA64}" type="datetimeFigureOut">
              <a:rPr lang="en-US" smtClean="0"/>
              <a:t>11/30/18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591BF-B3FE-C447-88D3-600A3EBAA6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806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FD330-5273-9B4C-A33B-52E10F33CA64}" type="datetimeFigureOut">
              <a:rPr lang="en-US" smtClean="0"/>
              <a:t>11/30/18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591BF-B3FE-C447-88D3-600A3EBAA6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768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1FD330-5273-9B4C-A33B-52E10F33CA64}" type="datetimeFigureOut">
              <a:rPr lang="en-US" smtClean="0"/>
              <a:t>11/30/18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9591BF-B3FE-C447-88D3-600A3EBAA6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01676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hyperlink" Target="http://heatbypump.com/and-the-winners-are/" TargetMode="External"/><Relationship Id="rId7" Type="http://schemas.openxmlformats.org/officeDocument/2006/relationships/hyperlink" Target="https://www.hackster.io/FrauHmpf/merely-a-recitation-of-poetry-667c1c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hyperlink" Target="http://www.101computing.net/micro-bit-stopwatch/micro-bit-3/" TargetMode="Externa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34106153-7990-4956-BD26-A04A030064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3" name="Picture 2">
            <a:extLst>
              <a:ext uri="{FF2B5EF4-FFF2-40B4-BE49-F238E27FC236}">
                <a16:creationId xmlns:a16="http://schemas.microsoft.com/office/drawing/2014/main" id="{BDEA11A5-20BA-4650-A324-47C0465FF5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-3747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75" name="Group 74">
            <a:extLst>
              <a:ext uri="{FF2B5EF4-FFF2-40B4-BE49-F238E27FC236}">
                <a16:creationId xmlns:a16="http://schemas.microsoft.com/office/drawing/2014/main" id="{866FCB64-0A37-46EB-8A9B-EC0C4C000A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76" name="Rectangle 5">
              <a:extLst>
                <a:ext uri="{FF2B5EF4-FFF2-40B4-BE49-F238E27FC236}">
                  <a16:creationId xmlns:a16="http://schemas.microsoft.com/office/drawing/2014/main" id="{8A162E18-5BEB-4E42-9B10-A1FDF6A0B8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7" name="Freeform 6">
              <a:extLst>
                <a:ext uri="{FF2B5EF4-FFF2-40B4-BE49-F238E27FC236}">
                  <a16:creationId xmlns:a16="http://schemas.microsoft.com/office/drawing/2014/main" id="{7BB781C9-EC32-45FE-ACE7-C24F128C4C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7">
              <a:extLst>
                <a:ext uri="{FF2B5EF4-FFF2-40B4-BE49-F238E27FC236}">
                  <a16:creationId xmlns:a16="http://schemas.microsoft.com/office/drawing/2014/main" id="{927C5647-36E8-4A20-86D4-47831D50CF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Rectangle 8">
              <a:extLst>
                <a:ext uri="{FF2B5EF4-FFF2-40B4-BE49-F238E27FC236}">
                  <a16:creationId xmlns:a16="http://schemas.microsoft.com/office/drawing/2014/main" id="{62F2AF20-CBBE-4249-B9E2-D6B30191CF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0" name="Freeform 9">
              <a:extLst>
                <a:ext uri="{FF2B5EF4-FFF2-40B4-BE49-F238E27FC236}">
                  <a16:creationId xmlns:a16="http://schemas.microsoft.com/office/drawing/2014/main" id="{731C1229-F8A7-4B36-A52B-98A65EF86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0">
              <a:extLst>
                <a:ext uri="{FF2B5EF4-FFF2-40B4-BE49-F238E27FC236}">
                  <a16:creationId xmlns:a16="http://schemas.microsoft.com/office/drawing/2014/main" id="{609AC686-2DBB-4D82-866C-9FF222BDD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11">
              <a:extLst>
                <a:ext uri="{FF2B5EF4-FFF2-40B4-BE49-F238E27FC236}">
                  <a16:creationId xmlns:a16="http://schemas.microsoft.com/office/drawing/2014/main" id="{F899E6EB-BCDD-45D2-BF4B-9CA3A27984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2">
              <a:extLst>
                <a:ext uri="{FF2B5EF4-FFF2-40B4-BE49-F238E27FC236}">
                  <a16:creationId xmlns:a16="http://schemas.microsoft.com/office/drawing/2014/main" id="{BBD3AAC8-2330-4FAB-8E31-3D50AD954F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3">
              <a:extLst>
                <a:ext uri="{FF2B5EF4-FFF2-40B4-BE49-F238E27FC236}">
                  <a16:creationId xmlns:a16="http://schemas.microsoft.com/office/drawing/2014/main" id="{6B54F723-A70A-4865-A560-7850498A1B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4">
              <a:extLst>
                <a:ext uri="{FF2B5EF4-FFF2-40B4-BE49-F238E27FC236}">
                  <a16:creationId xmlns:a16="http://schemas.microsoft.com/office/drawing/2014/main" id="{9B911CCD-C9A2-4DC8-A278-3C6FD76A76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5">
              <a:extLst>
                <a:ext uri="{FF2B5EF4-FFF2-40B4-BE49-F238E27FC236}">
                  <a16:creationId xmlns:a16="http://schemas.microsoft.com/office/drawing/2014/main" id="{D559B729-03FB-435D-89BF-AF57A801B3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6">
              <a:extLst>
                <a:ext uri="{FF2B5EF4-FFF2-40B4-BE49-F238E27FC236}">
                  <a16:creationId xmlns:a16="http://schemas.microsoft.com/office/drawing/2014/main" id="{D1C90213-0F60-4268-BE48-8221E6161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7">
              <a:extLst>
                <a:ext uri="{FF2B5EF4-FFF2-40B4-BE49-F238E27FC236}">
                  <a16:creationId xmlns:a16="http://schemas.microsoft.com/office/drawing/2014/main" id="{A7A6A293-A06F-48B8-865A-3F65287B85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18">
              <a:extLst>
                <a:ext uri="{FF2B5EF4-FFF2-40B4-BE49-F238E27FC236}">
                  <a16:creationId xmlns:a16="http://schemas.microsoft.com/office/drawing/2014/main" id="{8F6861B5-AAA4-4017-929E-1FD1CA106C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19">
              <a:extLst>
                <a:ext uri="{FF2B5EF4-FFF2-40B4-BE49-F238E27FC236}">
                  <a16:creationId xmlns:a16="http://schemas.microsoft.com/office/drawing/2014/main" id="{D776D07C-2081-4DD3-A464-40F3CA41A3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0">
              <a:extLst>
                <a:ext uri="{FF2B5EF4-FFF2-40B4-BE49-F238E27FC236}">
                  <a16:creationId xmlns:a16="http://schemas.microsoft.com/office/drawing/2014/main" id="{BBC236D6-77E5-4B3C-92D7-D708B237D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21">
              <a:extLst>
                <a:ext uri="{FF2B5EF4-FFF2-40B4-BE49-F238E27FC236}">
                  <a16:creationId xmlns:a16="http://schemas.microsoft.com/office/drawing/2014/main" id="{8064714E-7ADE-4BD9-8981-34C135762C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2">
              <a:extLst>
                <a:ext uri="{FF2B5EF4-FFF2-40B4-BE49-F238E27FC236}">
                  <a16:creationId xmlns:a16="http://schemas.microsoft.com/office/drawing/2014/main" id="{2FD1F23F-B1EE-46F5-B460-924E54A70D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3">
              <a:extLst>
                <a:ext uri="{FF2B5EF4-FFF2-40B4-BE49-F238E27FC236}">
                  <a16:creationId xmlns:a16="http://schemas.microsoft.com/office/drawing/2014/main" id="{9699361A-3AFF-4826-B99C-0354EAB079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4">
              <a:extLst>
                <a:ext uri="{FF2B5EF4-FFF2-40B4-BE49-F238E27FC236}">
                  <a16:creationId xmlns:a16="http://schemas.microsoft.com/office/drawing/2014/main" id="{B272F7B1-7BE2-4FC9-BB91-207EFD9E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5">
              <a:extLst>
                <a:ext uri="{FF2B5EF4-FFF2-40B4-BE49-F238E27FC236}">
                  <a16:creationId xmlns:a16="http://schemas.microsoft.com/office/drawing/2014/main" id="{CDE59C1F-AFD9-4DD5-B04A-9EB2AAED5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6">
              <a:extLst>
                <a:ext uri="{FF2B5EF4-FFF2-40B4-BE49-F238E27FC236}">
                  <a16:creationId xmlns:a16="http://schemas.microsoft.com/office/drawing/2014/main" id="{1551E418-6CD4-4320-8224-F084039C53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27">
              <a:extLst>
                <a:ext uri="{FF2B5EF4-FFF2-40B4-BE49-F238E27FC236}">
                  <a16:creationId xmlns:a16="http://schemas.microsoft.com/office/drawing/2014/main" id="{1F27D4B1-EBD4-4BC9-AC2E-3AD616C847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28">
              <a:extLst>
                <a:ext uri="{FF2B5EF4-FFF2-40B4-BE49-F238E27FC236}">
                  <a16:creationId xmlns:a16="http://schemas.microsoft.com/office/drawing/2014/main" id="{C42B8D84-898A-4F76-A0F2-5699ED72BC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29">
              <a:extLst>
                <a:ext uri="{FF2B5EF4-FFF2-40B4-BE49-F238E27FC236}">
                  <a16:creationId xmlns:a16="http://schemas.microsoft.com/office/drawing/2014/main" id="{B440932E-7985-4BA6-9899-F22A64485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0">
              <a:extLst>
                <a:ext uri="{FF2B5EF4-FFF2-40B4-BE49-F238E27FC236}">
                  <a16:creationId xmlns:a16="http://schemas.microsoft.com/office/drawing/2014/main" id="{4B8CE969-CA1A-48CB-8588-4146F41F33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31">
              <a:extLst>
                <a:ext uri="{FF2B5EF4-FFF2-40B4-BE49-F238E27FC236}">
                  <a16:creationId xmlns:a16="http://schemas.microsoft.com/office/drawing/2014/main" id="{138A4875-4593-4894-89D5-DFCFF0EED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32">
              <a:extLst>
                <a:ext uri="{FF2B5EF4-FFF2-40B4-BE49-F238E27FC236}">
                  <a16:creationId xmlns:a16="http://schemas.microsoft.com/office/drawing/2014/main" id="{F079F26B-58E4-494E-A8BA-3F054F1F3B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Rectangle 33">
              <a:extLst>
                <a:ext uri="{FF2B5EF4-FFF2-40B4-BE49-F238E27FC236}">
                  <a16:creationId xmlns:a16="http://schemas.microsoft.com/office/drawing/2014/main" id="{04C9ECC5-BB4A-4417-B874-B75953F84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5" name="Freeform 34">
              <a:extLst>
                <a:ext uri="{FF2B5EF4-FFF2-40B4-BE49-F238E27FC236}">
                  <a16:creationId xmlns:a16="http://schemas.microsoft.com/office/drawing/2014/main" id="{4CCCF285-B51D-4A2F-8384-830A391711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35">
              <a:extLst>
                <a:ext uri="{FF2B5EF4-FFF2-40B4-BE49-F238E27FC236}">
                  <a16:creationId xmlns:a16="http://schemas.microsoft.com/office/drawing/2014/main" id="{BD6C6299-A09A-47DF-8A96-69D39FCA5A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36">
              <a:extLst>
                <a:ext uri="{FF2B5EF4-FFF2-40B4-BE49-F238E27FC236}">
                  <a16:creationId xmlns:a16="http://schemas.microsoft.com/office/drawing/2014/main" id="{EE60C4B9-C404-42CD-8E94-70D4DC16A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37">
              <a:extLst>
                <a:ext uri="{FF2B5EF4-FFF2-40B4-BE49-F238E27FC236}">
                  <a16:creationId xmlns:a16="http://schemas.microsoft.com/office/drawing/2014/main" id="{52BD4447-C1EB-4798-8764-AB93EA9303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38">
              <a:extLst>
                <a:ext uri="{FF2B5EF4-FFF2-40B4-BE49-F238E27FC236}">
                  <a16:creationId xmlns:a16="http://schemas.microsoft.com/office/drawing/2014/main" id="{50411559-C414-4F7C-BC6C-69F87BC9C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39">
              <a:extLst>
                <a:ext uri="{FF2B5EF4-FFF2-40B4-BE49-F238E27FC236}">
                  <a16:creationId xmlns:a16="http://schemas.microsoft.com/office/drawing/2014/main" id="{64737770-BB27-41C0-95CB-5290545086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0">
              <a:extLst>
                <a:ext uri="{FF2B5EF4-FFF2-40B4-BE49-F238E27FC236}">
                  <a16:creationId xmlns:a16="http://schemas.microsoft.com/office/drawing/2014/main" id="{28929FDB-16CF-4165-B32A-EB673EFB7C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41">
              <a:extLst>
                <a:ext uri="{FF2B5EF4-FFF2-40B4-BE49-F238E27FC236}">
                  <a16:creationId xmlns:a16="http://schemas.microsoft.com/office/drawing/2014/main" id="{D8C82883-237C-4209-9545-E832FEE3A8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42">
              <a:extLst>
                <a:ext uri="{FF2B5EF4-FFF2-40B4-BE49-F238E27FC236}">
                  <a16:creationId xmlns:a16="http://schemas.microsoft.com/office/drawing/2014/main" id="{F1A52653-BD09-4D65-B05C-2AF4A6473A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43">
              <a:extLst>
                <a:ext uri="{FF2B5EF4-FFF2-40B4-BE49-F238E27FC236}">
                  <a16:creationId xmlns:a16="http://schemas.microsoft.com/office/drawing/2014/main" id="{30724E80-2FD3-4E4A-A3EA-18A4C88863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44">
              <a:extLst>
                <a:ext uri="{FF2B5EF4-FFF2-40B4-BE49-F238E27FC236}">
                  <a16:creationId xmlns:a16="http://schemas.microsoft.com/office/drawing/2014/main" id="{F1B978C7-7BC5-4F73-8B02-66A3CF67CE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Rectangle 45">
              <a:extLst>
                <a:ext uri="{FF2B5EF4-FFF2-40B4-BE49-F238E27FC236}">
                  <a16:creationId xmlns:a16="http://schemas.microsoft.com/office/drawing/2014/main" id="{799F0CED-DF8F-4350-A036-1981FBE596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7" name="Freeform 46">
              <a:extLst>
                <a:ext uri="{FF2B5EF4-FFF2-40B4-BE49-F238E27FC236}">
                  <a16:creationId xmlns:a16="http://schemas.microsoft.com/office/drawing/2014/main" id="{9F4DD366-0E86-4E99-9557-496E88B421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47">
              <a:extLst>
                <a:ext uri="{FF2B5EF4-FFF2-40B4-BE49-F238E27FC236}">
                  <a16:creationId xmlns:a16="http://schemas.microsoft.com/office/drawing/2014/main" id="{78BB3321-D5DC-4951-AB38-0C54E3D01D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48">
              <a:extLst>
                <a:ext uri="{FF2B5EF4-FFF2-40B4-BE49-F238E27FC236}">
                  <a16:creationId xmlns:a16="http://schemas.microsoft.com/office/drawing/2014/main" id="{955E548C-7F86-45B2-A0D2-03EAC578D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49">
              <a:extLst>
                <a:ext uri="{FF2B5EF4-FFF2-40B4-BE49-F238E27FC236}">
                  <a16:creationId xmlns:a16="http://schemas.microsoft.com/office/drawing/2014/main" id="{0013F508-5E69-4911-AD93-4ABE3E7C5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50">
              <a:extLst>
                <a:ext uri="{FF2B5EF4-FFF2-40B4-BE49-F238E27FC236}">
                  <a16:creationId xmlns:a16="http://schemas.microsoft.com/office/drawing/2014/main" id="{A7F86768-93E0-4044-A62A-B11EB18FF2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51">
              <a:extLst>
                <a:ext uri="{FF2B5EF4-FFF2-40B4-BE49-F238E27FC236}">
                  <a16:creationId xmlns:a16="http://schemas.microsoft.com/office/drawing/2014/main" id="{BA32A7B4-1DB2-4E4A-B86E-D8DB97B696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2">
              <a:extLst>
                <a:ext uri="{FF2B5EF4-FFF2-40B4-BE49-F238E27FC236}">
                  <a16:creationId xmlns:a16="http://schemas.microsoft.com/office/drawing/2014/main" id="{AB250BD5-076C-4428-B6AF-E9EAE4F65E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3">
              <a:extLst>
                <a:ext uri="{FF2B5EF4-FFF2-40B4-BE49-F238E27FC236}">
                  <a16:creationId xmlns:a16="http://schemas.microsoft.com/office/drawing/2014/main" id="{027DA06A-045F-4711-9307-0508B6ACFA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4">
              <a:extLst>
                <a:ext uri="{FF2B5EF4-FFF2-40B4-BE49-F238E27FC236}">
                  <a16:creationId xmlns:a16="http://schemas.microsoft.com/office/drawing/2014/main" id="{3EB0EDA8-385A-4B2B-97F0-5194F23EB5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5">
              <a:extLst>
                <a:ext uri="{FF2B5EF4-FFF2-40B4-BE49-F238E27FC236}">
                  <a16:creationId xmlns:a16="http://schemas.microsoft.com/office/drawing/2014/main" id="{D6FA258E-AF3F-47C9-9F4E-39ECFD7AC0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56">
              <a:extLst>
                <a:ext uri="{FF2B5EF4-FFF2-40B4-BE49-F238E27FC236}">
                  <a16:creationId xmlns:a16="http://schemas.microsoft.com/office/drawing/2014/main" id="{6E471E73-A9C0-4C68-BD8F-360F2ED7BD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57">
              <a:extLst>
                <a:ext uri="{FF2B5EF4-FFF2-40B4-BE49-F238E27FC236}">
                  <a16:creationId xmlns:a16="http://schemas.microsoft.com/office/drawing/2014/main" id="{C78C3110-8153-4163-B809-0B0C0C9E5C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58">
              <a:extLst>
                <a:ext uri="{FF2B5EF4-FFF2-40B4-BE49-F238E27FC236}">
                  <a16:creationId xmlns:a16="http://schemas.microsoft.com/office/drawing/2014/main" id="{DBC57B9F-0B9B-4EDE-B3B3-7C5D5DB399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D879ABE-B2AC-6548-A06C-41259C2A95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61020" y="1074738"/>
            <a:ext cx="3734941" cy="176530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Multiplayer R.P.S.L.S.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B0A2B1-9099-9343-914B-0DF862EDE2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55824" y="2956678"/>
            <a:ext cx="4135399" cy="252337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R-Rock		</a:t>
            </a:r>
          </a:p>
          <a:p>
            <a:r>
              <a:rPr lang="en-US" dirty="0">
                <a:solidFill>
                  <a:schemeClr val="bg2"/>
                </a:solidFill>
              </a:rPr>
              <a:t>P-PAPER		</a:t>
            </a:r>
          </a:p>
          <a:p>
            <a:r>
              <a:rPr lang="en-US" dirty="0">
                <a:solidFill>
                  <a:schemeClr val="bg2"/>
                </a:solidFill>
              </a:rPr>
              <a:t>S-SCISSORS	 by Daniela Lujan</a:t>
            </a:r>
          </a:p>
          <a:p>
            <a:r>
              <a:rPr lang="en-US" dirty="0">
                <a:solidFill>
                  <a:schemeClr val="bg2"/>
                </a:solidFill>
              </a:rPr>
              <a:t>L-LIZARD		     Katya  Torres</a:t>
            </a:r>
          </a:p>
          <a:p>
            <a:r>
              <a:rPr lang="en-US" dirty="0">
                <a:solidFill>
                  <a:schemeClr val="bg2"/>
                </a:solidFill>
              </a:rPr>
              <a:t>S-SPOCK</a:t>
            </a:r>
          </a:p>
        </p:txBody>
      </p:sp>
      <p:sp useBgFill="1">
        <p:nvSpPr>
          <p:cNvPr id="131" name="Round Diagonal Corner Rectangle 6">
            <a:extLst>
              <a:ext uri="{FF2B5EF4-FFF2-40B4-BE49-F238E27FC236}">
                <a16:creationId xmlns:a16="http://schemas.microsoft.com/office/drawing/2014/main" id="{62B94F88-FD5B-4053-B143-DFF55CE443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5999" y="808057"/>
            <a:ext cx="5286376" cy="5234394"/>
          </a:xfrm>
          <a:prstGeom prst="round2DiagRect">
            <a:avLst>
              <a:gd name="adj1" fmla="val 6185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https://lh3.googleusercontent.com/2ajsoApW8JBK9-9IOn4bIiTuH_cavcxsykz30tM1z7w8C7DemID_Q-z1L_KEInSefCUti_Bnbdib-w17n9IPgISEodE35igGA_MvdK1lbfpmGE1tlDS1Y6wsQI-I-_NGwJI3m4g">
            <a:extLst>
              <a:ext uri="{FF2B5EF4-FFF2-40B4-BE49-F238E27FC236}">
                <a16:creationId xmlns:a16="http://schemas.microsoft.com/office/drawing/2014/main" id="{72568E06-2708-EA4D-8E4F-0B583C4451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4100" y="1093789"/>
            <a:ext cx="5238750" cy="4529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32724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500"/>
                            </p:stCondLst>
                            <p:childTnLst>
                              <p:par>
                                <p:cTn id="43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5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A8F80-6431-774E-9667-D476906AD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Counter, clear Winner, speaker</a:t>
            </a:r>
          </a:p>
        </p:txBody>
      </p:sp>
      <p:pic>
        <p:nvPicPr>
          <p:cNvPr id="9" name="Content Placeholder 8" descr="AND THE WINNERS ARE! – Heat Pumps Unlimited LLC">
            <a:extLst>
              <a:ext uri="{FF2B5EF4-FFF2-40B4-BE49-F238E27FC236}">
                <a16:creationId xmlns:a16="http://schemas.microsoft.com/office/drawing/2014/main" id="{38A424DE-1780-B247-A991-6BB1CE7887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092731" y="2148872"/>
            <a:ext cx="2878418" cy="1492767"/>
          </a:xfrm>
        </p:spPr>
      </p:pic>
      <p:pic>
        <p:nvPicPr>
          <p:cNvPr id="7" name="Content Placeholder 4" descr="micro-bit-3">
            <a:extLst>
              <a:ext uri="{FF2B5EF4-FFF2-40B4-BE49-F238E27FC236}">
                <a16:creationId xmlns:a16="http://schemas.microsoft.com/office/drawing/2014/main" id="{1D0F35C8-DA92-1146-B126-E13E40B41C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141413" y="2359135"/>
            <a:ext cx="3779867" cy="3143890"/>
          </a:xfrm>
          <a:prstGeom prst="rect">
            <a:avLst/>
          </a:prstGeom>
        </p:spPr>
      </p:pic>
      <p:pic>
        <p:nvPicPr>
          <p:cNvPr id="13" name="Picture 12" descr="Merely a Recitation of Poetry - Hackster.io">
            <a:extLst>
              <a:ext uri="{FF2B5EF4-FFF2-40B4-BE49-F238E27FC236}">
                <a16:creationId xmlns:a16="http://schemas.microsoft.com/office/drawing/2014/main" id="{94DCFCBC-D9C4-4244-B9D1-8DE1883AC00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8215313" y="2148872"/>
            <a:ext cx="2878418" cy="367747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92DE27D-BAB5-7A4B-B07E-67CD14263D3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092731" y="2803746"/>
            <a:ext cx="3759200" cy="302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027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2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03E533-F831-4540-8B49-9E4EF7F533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Game Demonstration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152C17A-28D5-E949-A531-4B6C17C160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80160" y="2430157"/>
            <a:ext cx="4278675" cy="3439188"/>
          </a:xfrm>
        </p:spPr>
      </p:pic>
      <p:pic>
        <p:nvPicPr>
          <p:cNvPr id="5" name="Picture 2" descr="https://lh3.googleusercontent.com/2ajsoApW8JBK9-9IOn4bIiTuH_cavcxsykz30tM1z7w8C7DemID_Q-z1L_KEInSefCUti_Bnbdib-w17n9IPgISEodE35igGA_MvdK1lbfpmGE1tlDS1Y6wsQI-I-_NGwJI3m4g">
            <a:extLst>
              <a:ext uri="{FF2B5EF4-FFF2-40B4-BE49-F238E27FC236}">
                <a16:creationId xmlns:a16="http://schemas.microsoft.com/office/drawing/2014/main" id="{00F1526B-C385-0443-BE6F-015784F03D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7582" y="1837167"/>
            <a:ext cx="5349829" cy="4625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6677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485</TotalTime>
  <Words>20</Words>
  <Application>Microsoft Macintosh PowerPoint</Application>
  <PresentationFormat>Widescreen</PresentationFormat>
  <Paragraphs>8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Arial</vt:lpstr>
      <vt:lpstr>Tw Cen MT</vt:lpstr>
      <vt:lpstr>Circuit</vt:lpstr>
      <vt:lpstr>Multiplayer R.P.S.L.S.</vt:lpstr>
      <vt:lpstr>Counter, clear Winner, speaker</vt:lpstr>
      <vt:lpstr>Game Demonstration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Multiplayer R.P.S.L.S.</dc:title>
  <dc:creator>Lujan, Daniela</dc:creator>
  <cp:lastModifiedBy>Lujan, Daniela</cp:lastModifiedBy>
  <cp:revision>10</cp:revision>
  <dcterms:created xsi:type="dcterms:W3CDTF">2018-11-28T18:40:57Z</dcterms:created>
  <dcterms:modified xsi:type="dcterms:W3CDTF">2018-12-01T01:04:35Z</dcterms:modified>
</cp:coreProperties>
</file>